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797675" cy="9926625"/>
  <p:embeddedFontLst>
    <p:embeddedFont>
      <p:font typeface="Fira Sans Medium"/>
      <p:regular r:id="rId9"/>
      <p:bold r:id="rId10"/>
      <p:italic r:id="rId11"/>
      <p:boldItalic r:id="rId12"/>
    </p:embeddedFont>
    <p:embeddedFont>
      <p:font typeface="Fira Sans"/>
      <p:regular r:id="rId13"/>
      <p:bold r:id="rId14"/>
      <p:italic r:id="rId15"/>
      <p:boldItalic r:id="rId16"/>
    </p:embeddedFont>
    <p:embeddedFont>
      <p:font typeface="Fira Sans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vrf5ZY7GaaykYMJ9JU3k6SoZC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Light-boldItalic.fntdata"/><Relationship Id="rId11" Type="http://schemas.openxmlformats.org/officeDocument/2006/relationships/font" Target="fonts/FiraSansMedium-italic.fntdata"/><Relationship Id="rId10" Type="http://schemas.openxmlformats.org/officeDocument/2006/relationships/font" Target="fonts/FiraSansMedium-bold.fntdata"/><Relationship Id="rId21" Type="http://customschemas.google.com/relationships/presentationmetadata" Target="metadata"/><Relationship Id="rId13" Type="http://schemas.openxmlformats.org/officeDocument/2006/relationships/font" Target="fonts/FiraSans-regular.fntdata"/><Relationship Id="rId12" Type="http://schemas.openxmlformats.org/officeDocument/2006/relationships/font" Target="fonts/FiraSans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FiraSansMedium-regular.fntdata"/><Relationship Id="rId15" Type="http://schemas.openxmlformats.org/officeDocument/2006/relationships/font" Target="fonts/FiraSans-italic.fntdata"/><Relationship Id="rId14" Type="http://schemas.openxmlformats.org/officeDocument/2006/relationships/font" Target="fonts/FiraSans-bold.fntdata"/><Relationship Id="rId17" Type="http://schemas.openxmlformats.org/officeDocument/2006/relationships/font" Target="fonts/FiraSansLight-regular.fntdata"/><Relationship Id="rId16" Type="http://schemas.openxmlformats.org/officeDocument/2006/relationships/font" Target="fonts/FiraSans-boldItalic.fntdata"/><Relationship Id="rId5" Type="http://schemas.openxmlformats.org/officeDocument/2006/relationships/slide" Target="slides/slide1.xml"/><Relationship Id="rId19" Type="http://schemas.openxmlformats.org/officeDocument/2006/relationships/font" Target="fonts/FiraSansLight-italic.fntdata"/><Relationship Id="rId6" Type="http://schemas.openxmlformats.org/officeDocument/2006/relationships/slide" Target="slides/slide2.xml"/><Relationship Id="rId18" Type="http://schemas.openxmlformats.org/officeDocument/2006/relationships/font" Target="fonts/FiraSan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94638e5c9_3_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1294638e5c9_3_9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1294638e5c9_3_9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7d0408ef0_0_13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127d0408ef0_0_136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127d0408ef0_0_136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f5e931de2_0_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24f5e931de2_0_0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24f5e931de2_0_0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94638e5c9_0_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1294638e5c9_0_0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1294638e5c9_0_0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d/4.0/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d/4.0/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B">
  <p:cSld name="Start B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ctrTitle"/>
          </p:nvPr>
        </p:nvSpPr>
        <p:spPr>
          <a:xfrm>
            <a:off x="283886" y="914400"/>
            <a:ext cx="5005664" cy="2560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Fira Sans"/>
              <a:buNone/>
              <a:defRPr b="1" sz="3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subTitle"/>
          </p:nvPr>
        </p:nvSpPr>
        <p:spPr>
          <a:xfrm>
            <a:off x="283886" y="4611756"/>
            <a:ext cx="5005664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ira Sans Light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24563" y="925489"/>
            <a:ext cx="6570001" cy="500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ei Bilder">
  <p:cSld name="Drei Bil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2" type="body"/>
          </p:nvPr>
        </p:nvSpPr>
        <p:spPr>
          <a:xfrm>
            <a:off x="834081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3" type="body"/>
          </p:nvPr>
        </p:nvSpPr>
        <p:spPr>
          <a:xfrm rot="-5400000">
            <a:off x="-621488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4" type="body"/>
          </p:nvPr>
        </p:nvSpPr>
        <p:spPr>
          <a:xfrm>
            <a:off x="834036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5" type="body"/>
          </p:nvPr>
        </p:nvSpPr>
        <p:spPr>
          <a:xfrm>
            <a:off x="453930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6" type="body"/>
          </p:nvPr>
        </p:nvSpPr>
        <p:spPr>
          <a:xfrm rot="-5400000">
            <a:off x="3083737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7" type="body"/>
          </p:nvPr>
        </p:nvSpPr>
        <p:spPr>
          <a:xfrm>
            <a:off x="4539261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8" type="body"/>
          </p:nvPr>
        </p:nvSpPr>
        <p:spPr>
          <a:xfrm>
            <a:off x="824448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9" type="body"/>
          </p:nvPr>
        </p:nvSpPr>
        <p:spPr>
          <a:xfrm rot="-5400000">
            <a:off x="6788917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3" type="body"/>
          </p:nvPr>
        </p:nvSpPr>
        <p:spPr>
          <a:xfrm>
            <a:off x="8244441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B">
  <p:cSld name="Statement B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2" name="Google Shape;22;p27"/>
          <p:cNvSpPr txBox="1"/>
          <p:nvPr>
            <p:ph type="ctrTitle"/>
          </p:nvPr>
        </p:nvSpPr>
        <p:spPr>
          <a:xfrm>
            <a:off x="790672" y="1631716"/>
            <a:ext cx="9309600" cy="2901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Light"/>
              <a:buNone/>
              <a:defRPr sz="6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822499" y="4808092"/>
            <a:ext cx="9277773" cy="842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ra Sans Medium"/>
              <a:buNone/>
              <a:defRPr sz="2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">
  <p:cSld name="Inhal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838200" y="1701562"/>
            <a:ext cx="106928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0" name="Google Shape;30;p17"/>
          <p:cNvSpPr txBox="1"/>
          <p:nvPr>
            <p:ph idx="2" type="body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28f5c9e7e7_1_199"/>
          <p:cNvSpPr txBox="1"/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128f5c9e7e7_1_199"/>
          <p:cNvSpPr txBox="1"/>
          <p:nvPr>
            <p:ph idx="1" type="body"/>
          </p:nvPr>
        </p:nvSpPr>
        <p:spPr>
          <a:xfrm>
            <a:off x="838200" y="177897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20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17500" lvl="3" marL="18288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g128f5c9e7e7_1_199"/>
          <p:cNvSpPr txBox="1"/>
          <p:nvPr>
            <p:ph idx="10" type="dt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128f5c9e7e7_1_199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128f5c9e7e7_1_199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kasten">
  <p:cSld name="Infokaste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838199" y="1778970"/>
            <a:ext cx="72183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8254301" y="1791496"/>
            <a:ext cx="3289300" cy="1878630"/>
          </a:xfrm>
          <a:prstGeom prst="rect">
            <a:avLst/>
          </a:prstGeom>
          <a:solidFill>
            <a:srgbClr val="EEF1F2"/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Medium"/>
              <a:buNone/>
              <a:defRPr b="0" sz="16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8254301" y="3827402"/>
            <a:ext cx="3289300" cy="18786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Medium"/>
              <a:buNone/>
              <a:defRPr sz="1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5" type="body"/>
          </p:nvPr>
        </p:nvSpPr>
        <p:spPr>
          <a:xfrm>
            <a:off x="8432086" y="2364236"/>
            <a:ext cx="2921715" cy="1064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Light"/>
              <a:buNone/>
              <a:defRPr b="0" sz="1600"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6" type="body"/>
          </p:nvPr>
        </p:nvSpPr>
        <p:spPr>
          <a:xfrm>
            <a:off x="8432086" y="4408441"/>
            <a:ext cx="2921715" cy="1064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Light"/>
              <a:buNone/>
              <a:defRPr b="0" sz="16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A">
  <p:cSld name="Start A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type="ctrTitle"/>
          </p:nvPr>
        </p:nvSpPr>
        <p:spPr>
          <a:xfrm>
            <a:off x="790673" y="1612667"/>
            <a:ext cx="932634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ira Sans Light"/>
              <a:buNone/>
              <a:defRPr sz="50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" type="subTitle"/>
          </p:nvPr>
        </p:nvSpPr>
        <p:spPr>
          <a:xfrm>
            <a:off x="790673" y="4003898"/>
            <a:ext cx="9326342" cy="1449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19"/>
          <p:cNvSpPr txBox="1"/>
          <p:nvPr>
            <p:ph idx="2" type="body"/>
          </p:nvPr>
        </p:nvSpPr>
        <p:spPr>
          <a:xfrm>
            <a:off x="822499" y="5760592"/>
            <a:ext cx="9294516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3" type="body"/>
          </p:nvPr>
        </p:nvSpPr>
        <p:spPr>
          <a:xfrm>
            <a:off x="822499" y="5981171"/>
            <a:ext cx="9294516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2558" y="588917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 txBox="1"/>
          <p:nvPr/>
        </p:nvSpPr>
        <p:spPr>
          <a:xfrm>
            <a:off x="9797832" y="5828239"/>
            <a:ext cx="2130534" cy="4154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</a:pPr>
            <a:r>
              <a:rPr b="0" i="0" lang="de-DE" sz="7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work is licensed under a </a:t>
            </a:r>
            <a:r>
              <a:rPr b="0" i="0" lang="de-DE" sz="700" u="sng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Attribution-NoDerivatives 4.0 International License</a:t>
            </a:r>
            <a:r>
              <a:rPr b="0" i="0" lang="de-DE" sz="700" u="none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b="0" i="0" sz="700" u="none" cap="none" strike="noStrik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C">
  <p:cSld name="Start C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7" name="Google Shape;57;p20"/>
          <p:cNvSpPr txBox="1"/>
          <p:nvPr>
            <p:ph type="ctrTitle"/>
          </p:nvPr>
        </p:nvSpPr>
        <p:spPr>
          <a:xfrm>
            <a:off x="790673" y="1612667"/>
            <a:ext cx="931585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ira Sans Light"/>
              <a:buNone/>
              <a:defRPr sz="5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" type="subTitle"/>
          </p:nvPr>
        </p:nvSpPr>
        <p:spPr>
          <a:xfrm>
            <a:off x="790673" y="4003898"/>
            <a:ext cx="9315853" cy="1449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20"/>
          <p:cNvSpPr txBox="1"/>
          <p:nvPr>
            <p:ph idx="2" type="body"/>
          </p:nvPr>
        </p:nvSpPr>
        <p:spPr>
          <a:xfrm>
            <a:off x="822499" y="5760592"/>
            <a:ext cx="9284027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3" type="body"/>
          </p:nvPr>
        </p:nvSpPr>
        <p:spPr>
          <a:xfrm>
            <a:off x="822499" y="5981171"/>
            <a:ext cx="9284027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1" name="Google Shape;6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52558" y="588917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0"/>
          <p:cNvSpPr txBox="1"/>
          <p:nvPr/>
        </p:nvSpPr>
        <p:spPr>
          <a:xfrm>
            <a:off x="9797832" y="5828239"/>
            <a:ext cx="2130534" cy="4154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</a:pPr>
            <a:r>
              <a:rPr b="0" i="0" lang="de-DE" sz="7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work is licensed under a </a:t>
            </a:r>
            <a:r>
              <a:rPr b="0" i="0" lang="de-DE" sz="700" u="sng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Attribution-NoDerivatives 4.0 International License</a:t>
            </a:r>
            <a:r>
              <a:rPr b="0" i="0" lang="de-DE" sz="700" u="none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b="0" i="0" sz="700" u="none" cap="none" strike="noStrik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links">
  <p:cSld name="Bild link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6388274" y="1778970"/>
            <a:ext cx="5142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9" name="Google Shape;69;p23"/>
          <p:cNvSpPr txBox="1"/>
          <p:nvPr>
            <p:ph idx="2" type="body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3" type="body"/>
          </p:nvPr>
        </p:nvSpPr>
        <p:spPr>
          <a:xfrm>
            <a:off x="838200" y="1778970"/>
            <a:ext cx="5142800" cy="4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4" type="body"/>
          </p:nvPr>
        </p:nvSpPr>
        <p:spPr>
          <a:xfrm rot="-5400000">
            <a:off x="-1452754" y="3892650"/>
            <a:ext cx="4362534" cy="13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rechts">
  <p:cSld name="Bild rech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439774"/>
            <a:ext cx="5142800" cy="76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838200" y="1778970"/>
            <a:ext cx="5142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8" name="Google Shape;78;p24"/>
          <p:cNvSpPr txBox="1"/>
          <p:nvPr>
            <p:ph idx="2" type="body"/>
          </p:nvPr>
        </p:nvSpPr>
        <p:spPr>
          <a:xfrm>
            <a:off x="838200" y="805100"/>
            <a:ext cx="5142800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3" type="body"/>
          </p:nvPr>
        </p:nvSpPr>
        <p:spPr>
          <a:xfrm>
            <a:off x="6388274" y="0"/>
            <a:ext cx="5803725" cy="6131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4" type="body"/>
          </p:nvPr>
        </p:nvSpPr>
        <p:spPr>
          <a:xfrm rot="-5400000">
            <a:off x="4107005" y="3892650"/>
            <a:ext cx="4362534" cy="13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439774"/>
            <a:ext cx="10515600" cy="913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 b="0" i="0" sz="2400" u="none" cap="none" strike="noStrike">
                <a:solidFill>
                  <a:schemeClr val="dk2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77897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 b="0" i="0" sz="20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55600" lvl="1" marL="9144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5" name="Google Shape;1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94638e5c9_3_9"/>
          <p:cNvSpPr txBox="1"/>
          <p:nvPr>
            <p:ph idx="1" type="subTitle"/>
          </p:nvPr>
        </p:nvSpPr>
        <p:spPr>
          <a:xfrm>
            <a:off x="283886" y="4611756"/>
            <a:ext cx="5005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pic>
        <p:nvPicPr>
          <p:cNvPr id="102" name="Google Shape;102;g1294638e5c9_3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875" y="211700"/>
            <a:ext cx="3645101" cy="12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294638e5c9_3_9"/>
          <p:cNvSpPr txBox="1"/>
          <p:nvPr/>
        </p:nvSpPr>
        <p:spPr>
          <a:xfrm>
            <a:off x="1755951" y="6368568"/>
            <a:ext cx="8118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de-DE" sz="11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Funded by </a:t>
            </a:r>
            <a:r>
              <a:rPr b="1" i="0" lang="de-DE" sz="1100" u="none" cap="none" strike="noStrike">
                <a:solidFill>
                  <a:srgbClr val="45546B"/>
                </a:solidFill>
                <a:latin typeface="Fira Sans"/>
                <a:ea typeface="Fira Sans"/>
                <a:cs typeface="Fira Sans"/>
                <a:sym typeface="Fira Sans"/>
              </a:rPr>
              <a:t>DFG </a:t>
            </a:r>
            <a:r>
              <a:rPr b="0" i="0" lang="de-DE" sz="11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as part of </a:t>
            </a:r>
            <a:r>
              <a:rPr b="1" i="0" lang="de-DE" sz="1100" u="none" cap="none" strike="noStrike">
                <a:solidFill>
                  <a:srgbClr val="45546B"/>
                </a:solidFill>
                <a:latin typeface="Fira Sans"/>
                <a:ea typeface="Fira Sans"/>
                <a:cs typeface="Fira Sans"/>
                <a:sym typeface="Fira Sans"/>
              </a:rPr>
              <a:t>NFDI</a:t>
            </a:r>
            <a:r>
              <a:rPr b="0" i="0" lang="de-DE" sz="11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 </a:t>
            </a:r>
            <a:br>
              <a:rPr b="0" i="0" lang="de-DE" sz="11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</a:br>
            <a:r>
              <a:rPr b="0" i="0" lang="de-DE" sz="11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Grant Numbers:  521453681, 521460392, 521462155, 521463400, 521466146, 521471126, 521473512, 521474032, 521475185, 521476232</a:t>
            </a:r>
            <a:endParaRPr b="0" i="0" sz="1100" u="none" cap="none" strike="noStrike">
              <a:solidFill>
                <a:srgbClr val="45546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04" name="Google Shape;104;g1294638e5c9_3_9"/>
          <p:cNvSpPr txBox="1"/>
          <p:nvPr/>
        </p:nvSpPr>
        <p:spPr>
          <a:xfrm>
            <a:off x="628575" y="1901775"/>
            <a:ext cx="4661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de-DE" sz="36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Title</a:t>
            </a:r>
            <a:br>
              <a:rPr b="1" lang="de-DE" sz="36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</a:br>
            <a:br>
              <a:rPr b="1" lang="de-DE" sz="36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lang="de-DE" sz="36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Date</a:t>
            </a:r>
            <a:endParaRPr b="1" sz="3600">
              <a:solidFill>
                <a:srgbClr val="0ABAF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7d0408ef0_0_136"/>
          <p:cNvSpPr txBox="1"/>
          <p:nvPr>
            <p:ph type="ctrTitle"/>
          </p:nvPr>
        </p:nvSpPr>
        <p:spPr>
          <a:xfrm>
            <a:off x="790675" y="1631719"/>
            <a:ext cx="93096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Contents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1" name="Google Shape;111;g127d0408ef0_0_136"/>
          <p:cNvSpPr txBox="1"/>
          <p:nvPr>
            <p:ph idx="1" type="body"/>
          </p:nvPr>
        </p:nvSpPr>
        <p:spPr>
          <a:xfrm>
            <a:off x="822500" y="2675446"/>
            <a:ext cx="9277800" cy="29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-DE" sz="2200"/>
              <a:t>…</a:t>
            </a:r>
            <a:endParaRPr sz="220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20000"/>
              </a:lnSpc>
              <a:spcBef>
                <a:spcPts val="2500"/>
              </a:spcBef>
              <a:spcAft>
                <a:spcPts val="25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f5e931de2_0_0"/>
          <p:cNvSpPr txBox="1"/>
          <p:nvPr>
            <p:ph type="title"/>
          </p:nvPr>
        </p:nvSpPr>
        <p:spPr>
          <a:xfrm>
            <a:off x="838199" y="439774"/>
            <a:ext cx="72183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8" name="Google Shape;118;g24f5e931de2_0_0"/>
          <p:cNvSpPr txBox="1"/>
          <p:nvPr>
            <p:ph idx="1" type="body"/>
          </p:nvPr>
        </p:nvSpPr>
        <p:spPr>
          <a:xfrm>
            <a:off x="838200" y="1701562"/>
            <a:ext cx="1069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9" name="Google Shape;119;g24f5e931de2_0_0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g24f5e931de2_0_0"/>
          <p:cNvSpPr txBox="1"/>
          <p:nvPr>
            <p:ph idx="2" type="body"/>
          </p:nvPr>
        </p:nvSpPr>
        <p:spPr>
          <a:xfrm>
            <a:off x="838199" y="805100"/>
            <a:ext cx="72183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94638e5c9_0_0"/>
          <p:cNvSpPr txBox="1"/>
          <p:nvPr/>
        </p:nvSpPr>
        <p:spPr>
          <a:xfrm>
            <a:off x="1744276" y="6385250"/>
            <a:ext cx="85977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Funded by </a:t>
            </a:r>
            <a:r>
              <a:rPr b="1" i="0" lang="de-DE" sz="1200" u="none" cap="none" strike="noStrike">
                <a:solidFill>
                  <a:srgbClr val="45546B"/>
                </a:solidFill>
                <a:latin typeface="Fira Sans"/>
                <a:ea typeface="Fira Sans"/>
                <a:cs typeface="Fira Sans"/>
                <a:sym typeface="Fira Sans"/>
              </a:rPr>
              <a:t>DFG </a:t>
            </a:r>
            <a:r>
              <a:rPr b="0" i="0" lang="de-DE" sz="12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as part of </a:t>
            </a:r>
            <a:r>
              <a:rPr b="1" i="0" lang="de-DE" sz="1200" u="none" cap="none" strike="noStrike">
                <a:solidFill>
                  <a:srgbClr val="45546B"/>
                </a:solidFill>
                <a:latin typeface="Fira Sans"/>
                <a:ea typeface="Fira Sans"/>
                <a:cs typeface="Fira Sans"/>
                <a:sym typeface="Fira Sans"/>
              </a:rPr>
              <a:t>NFDI</a:t>
            </a:r>
            <a:r>
              <a:rPr b="0" i="0" lang="de-DE" sz="12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 </a:t>
            </a:r>
            <a:br>
              <a:rPr b="0" i="0" lang="de-DE" sz="12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</a:br>
            <a:r>
              <a:rPr b="0" i="0" lang="de-DE" sz="1200" u="none" cap="none" strike="noStrike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Grant Numbers:  521453681, 521460392, 521462155, 521463400, 521466146, 521471126, 521473512, 521474032, 521475185, 521476232</a:t>
            </a:r>
            <a:endParaRPr b="0" i="0" sz="1200" u="none" cap="none" strike="noStrike">
              <a:solidFill>
                <a:srgbClr val="45546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fdi">
  <a:themeElements>
    <a:clrScheme name="Base4NFDI">
      <a:dk1>
        <a:srgbClr val="45546B"/>
      </a:dk1>
      <a:lt1>
        <a:srgbClr val="FFFFFF"/>
      </a:lt1>
      <a:dk2>
        <a:srgbClr val="0ABAF0"/>
      </a:dk2>
      <a:lt2>
        <a:srgbClr val="B2BDC2"/>
      </a:lt2>
      <a:accent1>
        <a:srgbClr val="0ABAF0"/>
      </a:accent1>
      <a:accent2>
        <a:srgbClr val="A3C717"/>
      </a:accent2>
      <a:accent3>
        <a:srgbClr val="E7324C"/>
      </a:accent3>
      <a:accent4>
        <a:srgbClr val="FBBC41"/>
      </a:accent4>
      <a:accent5>
        <a:srgbClr val="88949A"/>
      </a:accent5>
      <a:accent6>
        <a:srgbClr val="B2BDC2"/>
      </a:accent6>
      <a:hlink>
        <a:srgbClr val="0ABAF0"/>
      </a:hlink>
      <a:folHlink>
        <a:srgbClr val="E732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2020-07-14T08:36:14Z</dcterms:created>
  <dc:creator>Sophie Becker</dc:creator>
</cp:coreProperties>
</file>